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DF060ED-ED95-4EFB-8AF9-F41B863C2CC2}" type="datetimeFigureOut">
              <a:rPr lang="en-CA" smtClean="0"/>
              <a:t>2019-07-21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CA" sz="2400" b="1" dirty="0"/>
              <a:t>History</a:t>
            </a:r>
            <a:r>
              <a:rPr lang="en-CA" sz="2400" dirty="0"/>
              <a:t> </a:t>
            </a:r>
            <a:r>
              <a:rPr lang="en-CA" sz="2400" b="1" dirty="0"/>
              <a:t>10</a:t>
            </a:r>
            <a:r>
              <a:rPr lang="en-CA" sz="2400" dirty="0"/>
              <a:t>: How to Think About History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sz="2800" b="1" dirty="0" smtClean="0"/>
              <a:t>Unit</a:t>
            </a:r>
            <a:r>
              <a:rPr lang="en-CA" sz="2800" dirty="0" smtClean="0"/>
              <a:t> </a:t>
            </a:r>
            <a:r>
              <a:rPr lang="en-CA" sz="2800" b="1" dirty="0" smtClean="0"/>
              <a:t>3</a:t>
            </a:r>
            <a:r>
              <a:rPr lang="en-CA" sz="2800" dirty="0" smtClean="0"/>
              <a:t>: Height of Medieval Civilization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378734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Causation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Events are the products of other events</a:t>
            </a:r>
          </a:p>
          <a:p>
            <a:pPr lvl="1"/>
            <a:r>
              <a:rPr lang="en-CA" sz="2900" dirty="0" smtClean="0"/>
              <a:t>Increased trade during the feudal period was the result of two </a:t>
            </a:r>
            <a:r>
              <a:rPr lang="en-CA" sz="2900" dirty="0" smtClean="0"/>
              <a:t>factors:</a:t>
            </a:r>
          </a:p>
          <a:p>
            <a:pPr lvl="2"/>
            <a:r>
              <a:rPr lang="en-CA" sz="2600" dirty="0"/>
              <a:t>F</a:t>
            </a:r>
            <a:r>
              <a:rPr lang="en-CA" sz="2600" dirty="0" smtClean="0"/>
              <a:t>irstly</a:t>
            </a:r>
            <a:r>
              <a:rPr lang="en-CA" sz="2600" dirty="0" smtClean="0"/>
              <a:t>, trade networks in </a:t>
            </a:r>
            <a:r>
              <a:rPr lang="en-CA" sz="2600" dirty="0" smtClean="0"/>
              <a:t>Northern </a:t>
            </a:r>
            <a:r>
              <a:rPr lang="en-CA" sz="2600" dirty="0" smtClean="0"/>
              <a:t>Europe opened up as feudal warfare </a:t>
            </a:r>
            <a:r>
              <a:rPr lang="en-CA" sz="2600" dirty="0" smtClean="0"/>
              <a:t>declined</a:t>
            </a:r>
            <a:br>
              <a:rPr lang="en-CA" sz="2600" dirty="0" smtClean="0"/>
            </a:br>
            <a:endParaRPr lang="en-CA" sz="2600" dirty="0" smtClean="0"/>
          </a:p>
          <a:p>
            <a:pPr lvl="2"/>
            <a:r>
              <a:rPr lang="en-CA" sz="2600" dirty="0"/>
              <a:t>S</a:t>
            </a:r>
            <a:r>
              <a:rPr lang="en-CA" sz="2600" dirty="0" smtClean="0"/>
              <a:t>econdly</a:t>
            </a:r>
            <a:r>
              <a:rPr lang="en-CA" sz="2600" dirty="0" smtClean="0"/>
              <a:t>, the cities of northern Italy benefitted from the Crusades, e.g. Christians </a:t>
            </a:r>
            <a:r>
              <a:rPr lang="en-CA" sz="2600" dirty="0" smtClean="0"/>
              <a:t>took back control </a:t>
            </a:r>
            <a:r>
              <a:rPr lang="en-CA" sz="2600" dirty="0" smtClean="0"/>
              <a:t>of </a:t>
            </a:r>
            <a:r>
              <a:rPr lang="en-CA" sz="2600" dirty="0" smtClean="0"/>
              <a:t>trad</a:t>
            </a:r>
            <a:r>
              <a:rPr lang="en-CA" sz="2600" dirty="0" smtClean="0"/>
              <a:t>e routes on the </a:t>
            </a:r>
            <a:r>
              <a:rPr lang="en-CA" sz="2600" dirty="0" smtClean="0"/>
              <a:t>Mediterranean from </a:t>
            </a:r>
            <a:r>
              <a:rPr lang="en-CA" sz="2600" dirty="0" smtClean="0"/>
              <a:t>the Muslims which encouraged </a:t>
            </a:r>
            <a:r>
              <a:rPr lang="en-CA" sz="2600" dirty="0" smtClean="0"/>
              <a:t>economic </a:t>
            </a:r>
            <a:r>
              <a:rPr lang="en-CA" sz="2600" dirty="0" smtClean="0"/>
              <a:t>growth in </a:t>
            </a:r>
            <a:r>
              <a:rPr lang="en-CA" sz="2600" dirty="0" smtClean="0"/>
              <a:t>Europe</a:t>
            </a:r>
            <a:endParaRPr lang="en-CA" sz="2600" dirty="0" smtClean="0"/>
          </a:p>
        </p:txBody>
      </p:sp>
    </p:spTree>
    <p:extLst>
      <p:ext uri="{BB962C8B-B14F-4D97-AF65-F5344CB8AC3E}">
        <p14:creationId xmlns:p14="http://schemas.microsoft.com/office/powerpoint/2010/main" val="4057746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Change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Change is ongoing and ever present</a:t>
            </a:r>
          </a:p>
          <a:p>
            <a:pPr lvl="1"/>
            <a:r>
              <a:rPr lang="en-CA" sz="2900" dirty="0" smtClean="0"/>
              <a:t>Increased trade led to the emergence of a </a:t>
            </a:r>
            <a:r>
              <a:rPr lang="en-CA" sz="2900" dirty="0" smtClean="0"/>
              <a:t>new group called the “middle class” </a:t>
            </a:r>
            <a:r>
              <a:rPr lang="en-CA" sz="2900" dirty="0" smtClean="0"/>
              <a:t>whose status was based upon </a:t>
            </a:r>
            <a:r>
              <a:rPr lang="en-CA" sz="2900" i="1" dirty="0" smtClean="0"/>
              <a:t>wealth</a:t>
            </a:r>
            <a:r>
              <a:rPr lang="en-CA" sz="2900" dirty="0" smtClean="0"/>
              <a:t> and not </a:t>
            </a:r>
            <a:r>
              <a:rPr lang="en-CA" sz="2900" i="1" dirty="0" smtClean="0"/>
              <a:t>traditional title, </a:t>
            </a:r>
            <a:r>
              <a:rPr lang="en-CA" sz="2900" dirty="0" smtClean="0"/>
              <a:t>e.g. duke</a:t>
            </a:r>
            <a:br>
              <a:rPr lang="en-CA" sz="2900" dirty="0" smtClean="0"/>
            </a:br>
            <a:endParaRPr lang="en-CA" sz="2900" i="1" dirty="0" smtClean="0"/>
          </a:p>
          <a:p>
            <a:pPr lvl="1"/>
            <a:r>
              <a:rPr lang="en-CA" sz="2900" dirty="0" smtClean="0"/>
              <a:t>The introduction of Aristotle to universities made people start to believe reason was at least as important as faith</a:t>
            </a:r>
          </a:p>
          <a:p>
            <a:pPr marL="0" indent="0">
              <a:buNone/>
            </a:pP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2315858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Continuity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Continuity connects different historical periods and developments</a:t>
            </a:r>
          </a:p>
          <a:p>
            <a:pPr lvl="1"/>
            <a:r>
              <a:rPr lang="en-CA" sz="2900" dirty="0" smtClean="0"/>
              <a:t>Despite the revival of trade and the emergence of a new and influential middle class the Catholic Church remained the unquestioned authority in Europe</a:t>
            </a:r>
          </a:p>
        </p:txBody>
      </p:sp>
    </p:spTree>
    <p:extLst>
      <p:ext uri="{BB962C8B-B14F-4D97-AF65-F5344CB8AC3E}">
        <p14:creationId xmlns:p14="http://schemas.microsoft.com/office/powerpoint/2010/main" val="940574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Perspectives &amp; Biases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 History is not a science but a </a:t>
            </a:r>
            <a:r>
              <a:rPr lang="en-CA" sz="3200" i="1" dirty="0" smtClean="0"/>
              <a:t>perspective </a:t>
            </a:r>
            <a:r>
              <a:rPr lang="en-CA" sz="3200" dirty="0" smtClean="0"/>
              <a:t>or story</a:t>
            </a:r>
          </a:p>
          <a:p>
            <a:pPr lvl="1"/>
            <a:r>
              <a:rPr lang="en-CA" sz="2800" dirty="0" smtClean="0"/>
              <a:t>Some historians argue Urban II’s call for a “crusade” against Muslims in the Holy Land was a selfish act, e.g. he was just trying to increase the Catholic Church’s power</a:t>
            </a:r>
            <a:endParaRPr lang="en-CA" sz="2800" dirty="0" smtClean="0"/>
          </a:p>
          <a:p>
            <a:pPr lvl="1"/>
            <a:endParaRPr lang="en-CA" sz="2800" dirty="0"/>
          </a:p>
          <a:p>
            <a:pPr lvl="1"/>
            <a:r>
              <a:rPr lang="en-CA" sz="2800" dirty="0" smtClean="0"/>
              <a:t>Europeans were exposed to Muslims through trade and came to understand they weren’t the monsters that the Church made them out to </a:t>
            </a:r>
            <a:r>
              <a:rPr lang="en-CA" sz="2800" dirty="0" smtClean="0"/>
              <a:t>be</a:t>
            </a:r>
            <a:endParaRPr lang="en-CA" sz="2800" dirty="0"/>
          </a:p>
          <a:p>
            <a:pPr lvl="1"/>
            <a:endParaRPr lang="en-CA" sz="2800" dirty="0" smtClean="0"/>
          </a:p>
        </p:txBody>
      </p:sp>
    </p:spTree>
    <p:extLst>
      <p:ext uri="{BB962C8B-B14F-4D97-AF65-F5344CB8AC3E}">
        <p14:creationId xmlns:p14="http://schemas.microsoft.com/office/powerpoint/2010/main" val="4203326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89</TotalTime>
  <Words>189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Origin</vt:lpstr>
      <vt:lpstr>History 10: How to Think About History</vt:lpstr>
      <vt:lpstr>Causation</vt:lpstr>
      <vt:lpstr>Change</vt:lpstr>
      <vt:lpstr>Continuity</vt:lpstr>
      <vt:lpstr>Perspectives &amp; Biases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10</dc:title>
  <dc:creator>Rick Delainey</dc:creator>
  <cp:lastModifiedBy>owner</cp:lastModifiedBy>
  <cp:revision>28</cp:revision>
  <dcterms:created xsi:type="dcterms:W3CDTF">2017-07-27T00:20:59Z</dcterms:created>
  <dcterms:modified xsi:type="dcterms:W3CDTF">2019-07-21T22:47:31Z</dcterms:modified>
</cp:coreProperties>
</file>